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3AA7FE9-4A74-4A86-854C-42214A6DE33C}">
          <p14:sldIdLst>
            <p14:sldId id="257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87FB6-0904-406A-B864-56EEFB891B7D}" v="27" dt="2024-03-04T17:42:35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z Szastak" userId="1bd9609fc757bd64" providerId="LiveId" clId="{88987FB6-0904-406A-B864-56EEFB891B7D}"/>
    <pc:docChg chg="undo custSel modSld">
      <pc:chgData name="Tomasz Szastak" userId="1bd9609fc757bd64" providerId="LiveId" clId="{88987FB6-0904-406A-B864-56EEFB891B7D}" dt="2024-03-04T17:42:35.252" v="136" actId="1076"/>
      <pc:docMkLst>
        <pc:docMk/>
      </pc:docMkLst>
      <pc:sldChg chg="addSp delSp modSp mod">
        <pc:chgData name="Tomasz Szastak" userId="1bd9609fc757bd64" providerId="LiveId" clId="{88987FB6-0904-406A-B864-56EEFB891B7D}" dt="2024-03-04T17:42:35.252" v="136" actId="1076"/>
        <pc:sldMkLst>
          <pc:docMk/>
          <pc:sldMk cId="2784871381" sldId="257"/>
        </pc:sldMkLst>
        <pc:spChg chg="add del mod">
          <ac:chgData name="Tomasz Szastak" userId="1bd9609fc757bd64" providerId="LiveId" clId="{88987FB6-0904-406A-B864-56EEFB891B7D}" dt="2024-03-02T21:29:28.947" v="21" actId="11529"/>
          <ac:spMkLst>
            <pc:docMk/>
            <pc:sldMk cId="2784871381" sldId="257"/>
            <ac:spMk id="2" creationId="{B7CC76E1-1613-6A26-1E8B-066042C50F12}"/>
          </ac:spMkLst>
        </pc:spChg>
        <pc:spChg chg="add mod">
          <ac:chgData name="Tomasz Szastak" userId="1bd9609fc757bd64" providerId="LiveId" clId="{88987FB6-0904-406A-B864-56EEFB891B7D}" dt="2024-03-04T17:41:08.758" v="126" actId="1076"/>
          <ac:spMkLst>
            <pc:docMk/>
            <pc:sldMk cId="2784871381" sldId="257"/>
            <ac:spMk id="2" creationId="{D2535927-5C1D-4AC3-1C9D-778BCB39A5BF}"/>
          </ac:spMkLst>
        </pc:spChg>
        <pc:spChg chg="add mod">
          <ac:chgData name="Tomasz Szastak" userId="1bd9609fc757bd64" providerId="LiveId" clId="{88987FB6-0904-406A-B864-56EEFB891B7D}" dt="2024-03-04T17:42:24.044" v="131" actId="1076"/>
          <ac:spMkLst>
            <pc:docMk/>
            <pc:sldMk cId="2784871381" sldId="257"/>
            <ac:spMk id="3" creationId="{14451D22-1881-CAB7-E2B6-1C0D94327303}"/>
          </ac:spMkLst>
        </pc:spChg>
        <pc:spChg chg="add del mod">
          <ac:chgData name="Tomasz Szastak" userId="1bd9609fc757bd64" providerId="LiveId" clId="{88987FB6-0904-406A-B864-56EEFB891B7D}" dt="2024-03-02T21:32:07.816" v="41" actId="21"/>
          <ac:spMkLst>
            <pc:docMk/>
            <pc:sldMk cId="2784871381" sldId="257"/>
            <ac:spMk id="3" creationId="{804632BA-63D9-5764-CBC1-96E5E49DB107}"/>
          </ac:spMkLst>
        </pc:spChg>
        <pc:spChg chg="add del mod">
          <ac:chgData name="Tomasz Szastak" userId="1bd9609fc757bd64" providerId="LiveId" clId="{88987FB6-0904-406A-B864-56EEFB891B7D}" dt="2024-03-02T21:34:30.267" v="71" actId="21"/>
          <ac:spMkLst>
            <pc:docMk/>
            <pc:sldMk cId="2784871381" sldId="257"/>
            <ac:spMk id="4" creationId="{7D662312-2B70-A1A6-9563-9DC8FFCB978E}"/>
          </ac:spMkLst>
        </pc:spChg>
        <pc:spChg chg="mod">
          <ac:chgData name="Tomasz Szastak" userId="1bd9609fc757bd64" providerId="LiveId" clId="{88987FB6-0904-406A-B864-56EEFB891B7D}" dt="2024-03-02T21:33:33.830" v="58" actId="14861"/>
          <ac:spMkLst>
            <pc:docMk/>
            <pc:sldMk cId="2784871381" sldId="257"/>
            <ac:spMk id="5" creationId="{7674E9A8-5C51-6181-1794-110B0F7C1CA6}"/>
          </ac:spMkLst>
        </pc:spChg>
        <pc:spChg chg="mod">
          <ac:chgData name="Tomasz Szastak" userId="1bd9609fc757bd64" providerId="LiveId" clId="{88987FB6-0904-406A-B864-56EEFB891B7D}" dt="2024-03-02T21:33:55.968" v="61" actId="14861"/>
          <ac:spMkLst>
            <pc:docMk/>
            <pc:sldMk cId="2784871381" sldId="257"/>
            <ac:spMk id="6" creationId="{1EC642F2-FACD-04EC-51ED-9280992751A7}"/>
          </ac:spMkLst>
        </pc:spChg>
        <pc:spChg chg="mod">
          <ac:chgData name="Tomasz Szastak" userId="1bd9609fc757bd64" providerId="LiveId" clId="{88987FB6-0904-406A-B864-56EEFB891B7D}" dt="2024-03-02T21:34:04.759" v="62" actId="14861"/>
          <ac:spMkLst>
            <pc:docMk/>
            <pc:sldMk cId="2784871381" sldId="257"/>
            <ac:spMk id="7" creationId="{0A0C4B17-ADA9-D6F3-EEC0-ECE5716DB1E3}"/>
          </ac:spMkLst>
        </pc:spChg>
        <pc:spChg chg="mod">
          <ac:chgData name="Tomasz Szastak" userId="1bd9609fc757bd64" providerId="LiveId" clId="{88987FB6-0904-406A-B864-56EEFB891B7D}" dt="2024-03-03T19:01:10.531" v="120" actId="255"/>
          <ac:spMkLst>
            <pc:docMk/>
            <pc:sldMk cId="2784871381" sldId="257"/>
            <ac:spMk id="9" creationId="{A94F3EBC-5E6A-B332-44F8-752E90770F31}"/>
          </ac:spMkLst>
        </pc:spChg>
        <pc:spChg chg="mod">
          <ac:chgData name="Tomasz Szastak" userId="1bd9609fc757bd64" providerId="LiveId" clId="{88987FB6-0904-406A-B864-56EEFB891B7D}" dt="2024-03-02T21:29:29.857" v="22" actId="1076"/>
          <ac:spMkLst>
            <pc:docMk/>
            <pc:sldMk cId="2784871381" sldId="257"/>
            <ac:spMk id="10" creationId="{4367BEAC-348D-34AF-9D6B-948B3EF94AD0}"/>
          </ac:spMkLst>
        </pc:spChg>
        <pc:spChg chg="mod">
          <ac:chgData name="Tomasz Szastak" userId="1bd9609fc757bd64" providerId="LiveId" clId="{88987FB6-0904-406A-B864-56EEFB891B7D}" dt="2024-03-02T21:41:59.700" v="111" actId="14861"/>
          <ac:spMkLst>
            <pc:docMk/>
            <pc:sldMk cId="2784871381" sldId="257"/>
            <ac:spMk id="11" creationId="{3A36FDCF-616E-2814-CF81-FF5B546ACD1E}"/>
          </ac:spMkLst>
        </pc:spChg>
        <pc:spChg chg="mod">
          <ac:chgData name="Tomasz Szastak" userId="1bd9609fc757bd64" providerId="LiveId" clId="{88987FB6-0904-406A-B864-56EEFB891B7D}" dt="2024-03-02T21:31:12.122" v="34" actId="255"/>
          <ac:spMkLst>
            <pc:docMk/>
            <pc:sldMk cId="2784871381" sldId="257"/>
            <ac:spMk id="13" creationId="{A4C6B608-43A5-0ED7-C5D2-B053EFDF8A35}"/>
          </ac:spMkLst>
        </pc:spChg>
        <pc:spChg chg="mod">
          <ac:chgData name="Tomasz Szastak" userId="1bd9609fc757bd64" providerId="LiveId" clId="{88987FB6-0904-406A-B864-56EEFB891B7D}" dt="2024-03-02T21:31:24.801" v="36" actId="122"/>
          <ac:spMkLst>
            <pc:docMk/>
            <pc:sldMk cId="2784871381" sldId="257"/>
            <ac:spMk id="16" creationId="{BF180AFE-A985-D2F5-D9B1-49EE83C8D0D0}"/>
          </ac:spMkLst>
        </pc:spChg>
        <pc:picChg chg="add mod">
          <ac:chgData name="Tomasz Szastak" userId="1bd9609fc757bd64" providerId="LiveId" clId="{88987FB6-0904-406A-B864-56EEFB891B7D}" dt="2024-03-04T17:42:35.252" v="136" actId="1076"/>
          <ac:picMkLst>
            <pc:docMk/>
            <pc:sldMk cId="2784871381" sldId="257"/>
            <ac:picMk id="1026" creationId="{45513C1C-A4AB-5490-5477-DB3AA1E8ED42}"/>
          </ac:picMkLst>
        </pc:picChg>
        <pc:picChg chg="add mod">
          <ac:chgData name="Tomasz Szastak" userId="1bd9609fc757bd64" providerId="LiveId" clId="{88987FB6-0904-406A-B864-56EEFB891B7D}" dt="2024-03-04T17:42:33.626" v="135" actId="14100"/>
          <ac:picMkLst>
            <pc:docMk/>
            <pc:sldMk cId="2784871381" sldId="257"/>
            <ac:picMk id="1028" creationId="{359DABEE-E4C6-3BB5-B20A-78077C2CDE74}"/>
          </ac:picMkLst>
        </pc:picChg>
        <pc:picChg chg="del mod">
          <ac:chgData name="Tomasz Szastak" userId="1bd9609fc757bd64" providerId="LiveId" clId="{88987FB6-0904-406A-B864-56EEFB891B7D}" dt="2024-03-04T17:38:06.987" v="121" actId="21"/>
          <ac:picMkLst>
            <pc:docMk/>
            <pc:sldMk cId="2784871381" sldId="257"/>
            <ac:picMk id="3076" creationId="{C846A406-A167-E8F8-CD27-2216E4EC377F}"/>
          </ac:picMkLst>
        </pc:picChg>
        <pc:picChg chg="mod">
          <ac:chgData name="Tomasz Szastak" userId="1bd9609fc757bd64" providerId="LiveId" clId="{88987FB6-0904-406A-B864-56EEFB891B7D}" dt="2024-03-02T21:34:12.460" v="64" actId="1076"/>
          <ac:picMkLst>
            <pc:docMk/>
            <pc:sldMk cId="2784871381" sldId="257"/>
            <ac:picMk id="3078" creationId="{81DBDC8C-DDAA-3801-F738-910673591C83}"/>
          </ac:picMkLst>
        </pc:picChg>
        <pc:picChg chg="mod">
          <ac:chgData name="Tomasz Szastak" userId="1bd9609fc757bd64" providerId="LiveId" clId="{88987FB6-0904-406A-B864-56EEFB891B7D}" dt="2024-03-02T21:34:26.374" v="70" actId="1076"/>
          <ac:picMkLst>
            <pc:docMk/>
            <pc:sldMk cId="2784871381" sldId="257"/>
            <ac:picMk id="3080" creationId="{1A2A7260-01D9-82D6-9A6B-8C03E89881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88225F-3EF7-617B-5D26-33F75A926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7E920D9-DE3E-5878-9BB7-86CC549A8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D2F7F2C-4E99-B498-26A9-0D92235C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14C6BA6-01A7-0BFC-2C8E-23C05698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DA66892-FF3D-530E-8F2F-37B59F22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88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60D6FB-CDC6-25FE-3D94-1ED43930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002DCCB-5B3F-508D-C7F4-4A94ED35B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B4210B8-6305-5DD4-A052-24ABCB3C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C18B959-9654-A969-6A71-DE3ED832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0CDA218-21EA-002B-4D3B-2204B669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3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70C03777-7D4B-3E35-A06F-9C2665AE0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00D77C8-7DB2-6257-A543-61DB09ABA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401645F-585A-0C58-D322-5500ECA7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FED7EF3-8F0E-3E3F-0214-39D26F5C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F21BC03-F40B-5153-87BB-2EC44F17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32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FB8E57-BB1B-7FF3-B2F7-7C7AD566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6DE9AAE-C68A-AF4A-20AD-2D39D92C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137F045-EA5B-1739-6A60-229C6BD5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B0332ED-79F0-DD15-F832-D8FEE6AA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81AB177-6404-8355-9F8F-94133921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3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D4A3BD-0D16-1403-D7D5-47871DFB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AB34A11-11A6-6CE2-F8FB-52C9B65E6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E030186-4A28-3ACE-B6AA-E2F762C5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37B333F-6A91-1136-CCB7-21FEFF74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912726-5989-2140-84EF-2E8E4A7C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08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341988-FF5C-40EE-2EA5-82DFA0F3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FF9457A-0147-08C3-AEF4-A16F4471C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47D3ED0-7E6D-B500-A2E5-3B5C5BB88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FD8C32C-7189-13A3-CAEB-BD5A6A2A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0685E93-C811-B52B-C7E5-150EB2E5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36D1888-D323-1803-0C02-662D0BC1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15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022CE7-7BEB-A1FF-7BFD-A8B4651A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7C54EE7-D787-4093-6994-D67A4E3F1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FE06691-A781-FAE5-DFDF-5EAB000AF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117B981C-AD64-95F3-7F35-ACF902809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EDC2FBA-D0CC-2B86-4665-8A9138B40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5ACEDD56-9657-5023-65ED-AFDE1552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0B45978-A0FA-84D9-B9A6-4B23108A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B2642F26-20AD-9BA1-004A-D6D1BB2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26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3A1631-3BD8-0830-3702-4D639337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DA155701-B0E9-8B17-C373-7EBC74D9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680565B5-DCAE-A414-30A0-29958812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CB947F0-6D01-3D7C-1939-134CA440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79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591B827D-02D1-B361-32DB-9C8050F1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64DC7AF-053C-A1BE-AC52-1D7F42DD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1E87889-CB0C-5F6D-271A-64EF1A91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22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CFE4C7-19EC-5482-6E2A-108CFA49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96EEC9-969E-19CD-4EEE-0E785AEAC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0A10332-24CE-7B83-D08F-E3908BD8F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3D0304F-4143-B850-7AC8-5F5875DF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57F22ED-5FA4-72CD-2429-1E5E8AF4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47D786B-191E-2D94-FA12-0B4E03A2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76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CDE16C-A526-2A4D-1F35-01356504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1DFDBB11-D041-C5DD-E161-9D40B60A8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B93FF7D-69B7-4029-F452-2CEB3B956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9607A07-E16F-ED25-5284-ECB1BB0E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A4DCB7E-0FCC-2F92-1839-F9A69DC0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88D7BEE-904C-97CB-C33D-2BFDD7FD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4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CCA15B3C-CCAA-45A7-15E2-D1A1470C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2683453-7297-CB70-18FA-FA3397A38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D3700BF-CD56-CEC7-51AC-0223C858E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D99858-EF65-4479-B5E9-A1337541BF50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A779583-539B-260A-B44A-7BB176868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B430E9B-757D-83ED-A664-2A5FF6A3F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663D1-5E93-4605-9D68-8AF725A2E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8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674E9A8-5C51-6181-1794-110B0F7C1CA6}"/>
              </a:ext>
            </a:extLst>
          </p:cNvPr>
          <p:cNvSpPr/>
          <p:nvPr/>
        </p:nvSpPr>
        <p:spPr>
          <a:xfrm>
            <a:off x="0" y="1192658"/>
            <a:ext cx="3928188" cy="58395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1EC642F2-FACD-04EC-51ED-9280992751A7}"/>
              </a:ext>
            </a:extLst>
          </p:cNvPr>
          <p:cNvSpPr/>
          <p:nvPr/>
        </p:nvSpPr>
        <p:spPr>
          <a:xfrm>
            <a:off x="4124131" y="1192658"/>
            <a:ext cx="4139683" cy="58395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12700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A0C4B17-ADA9-D6F3-EEC0-ECE5716DB1E3}"/>
              </a:ext>
            </a:extLst>
          </p:cNvPr>
          <p:cNvSpPr/>
          <p:nvPr/>
        </p:nvSpPr>
        <p:spPr>
          <a:xfrm>
            <a:off x="8459757" y="1192657"/>
            <a:ext cx="3732244" cy="58395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1270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A94F3EBC-5E6A-B332-44F8-752E90770F31}"/>
              </a:ext>
            </a:extLst>
          </p:cNvPr>
          <p:cNvSpPr/>
          <p:nvPr/>
        </p:nvSpPr>
        <p:spPr>
          <a:xfrm>
            <a:off x="-92765" y="298415"/>
            <a:ext cx="12284765" cy="6262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pl-PL" sz="40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                  POZOSTAĆ </a:t>
            </a:r>
            <a:r>
              <a:rPr lang="pl-PL" sz="40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CZŁOWIEKIEM </a:t>
            </a:r>
            <a:r>
              <a:rPr lang="pl-PL" sz="40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                                                      		     W </a:t>
            </a:r>
            <a:r>
              <a:rPr lang="pl-PL" sz="40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NIELUDZKICH </a:t>
            </a:r>
            <a:r>
              <a:rPr lang="pl-PL" sz="40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CZASACH</a:t>
            </a:r>
            <a:endParaRPr lang="pl-PL" sz="4000" b="1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volini" panose="020B0502040204020203" pitchFamily="66" charset="0"/>
              <a:ea typeface="ADLaM Display" panose="02010000000000000000" pitchFamily="2" charset="0"/>
              <a:cs typeface="Cavolini" panose="020B0502040204020203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367BEAC-348D-34AF-9D6B-948B3EF94AD0}"/>
              </a:ext>
            </a:extLst>
          </p:cNvPr>
          <p:cNvSpPr txBox="1"/>
          <p:nvPr/>
        </p:nvSpPr>
        <p:spPr>
          <a:xfrm>
            <a:off x="298579" y="1192658"/>
            <a:ext cx="3069772" cy="161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A36FDCF-616E-2814-CF81-FF5B546ACD1E}"/>
              </a:ext>
            </a:extLst>
          </p:cNvPr>
          <p:cNvSpPr txBox="1"/>
          <p:nvPr/>
        </p:nvSpPr>
        <p:spPr>
          <a:xfrm>
            <a:off x="298580" y="1399592"/>
            <a:ext cx="3359020" cy="1938992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FFFF"/>
                </a:solidFill>
              </a:rPr>
              <a:t>R</a:t>
            </a:r>
            <a:r>
              <a:rPr lang="pl-PL" sz="2400" dirty="0" smtClean="0">
                <a:solidFill>
                  <a:srgbClr val="FFFFFF"/>
                </a:solidFill>
              </a:rPr>
              <a:t>uch </a:t>
            </a:r>
            <a:r>
              <a:rPr lang="pl-PL" sz="2400" dirty="0">
                <a:solidFill>
                  <a:srgbClr val="FFFFFF"/>
                </a:solidFill>
              </a:rPr>
              <a:t>oporu, walka </a:t>
            </a:r>
            <a:r>
              <a:rPr lang="pl-PL" sz="2400" dirty="0" smtClean="0">
                <a:solidFill>
                  <a:srgbClr val="FFFFFF"/>
                </a:solidFill>
              </a:rPr>
              <a:t>cywilna -</a:t>
            </a:r>
            <a:r>
              <a:rPr lang="pl-PL" sz="2400" dirty="0">
                <a:solidFill>
                  <a:srgbClr val="FFFFFF"/>
                </a:solidFill>
              </a:rPr>
              <a:t/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 smtClean="0">
                <a:solidFill>
                  <a:srgbClr val="FFFFFF"/>
                </a:solidFill>
              </a:rPr>
              <a:t>Armię </a:t>
            </a:r>
            <a:r>
              <a:rPr lang="pl-PL" sz="2400" dirty="0">
                <a:solidFill>
                  <a:srgbClr val="FFFFFF"/>
                </a:solidFill>
              </a:rPr>
              <a:t>można zniszczyć, ducha </a:t>
            </a:r>
            <a:r>
              <a:rPr lang="pl-PL" sz="2400" dirty="0" smtClean="0">
                <a:solidFill>
                  <a:srgbClr val="FFFFFF"/>
                </a:solidFill>
              </a:rPr>
              <a:t>narodu nie.</a:t>
            </a:r>
            <a:endParaRPr lang="pl-PL" sz="2400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C669622B-762B-B095-C50C-6879487A81ED}"/>
              </a:ext>
            </a:extLst>
          </p:cNvPr>
          <p:cNvSpPr/>
          <p:nvPr/>
        </p:nvSpPr>
        <p:spPr>
          <a:xfrm>
            <a:off x="-5441604" y="2982477"/>
            <a:ext cx="1005761" cy="985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A4C6B608-43A5-0ED7-C5D2-B053EFDF8A35}"/>
              </a:ext>
            </a:extLst>
          </p:cNvPr>
          <p:cNvSpPr txBox="1"/>
          <p:nvPr/>
        </p:nvSpPr>
        <p:spPr>
          <a:xfrm>
            <a:off x="4207012" y="1399592"/>
            <a:ext cx="4065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Ż</a:t>
            </a: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</a:rPr>
              <a:t>ołnierze </a:t>
            </a: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</a:rPr>
              <a:t>wyklęci- „Polska to jest 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wielka </a:t>
            </a: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</a:rPr>
              <a:t>rzecz”.</a:t>
            </a:r>
            <a:endParaRPr lang="pl-PL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2E519DB-B38E-F001-DE84-5CEE7EB52FE3}"/>
              </a:ext>
            </a:extLst>
          </p:cNvPr>
          <p:cNvSpPr/>
          <p:nvPr/>
        </p:nvSpPr>
        <p:spPr>
          <a:xfrm>
            <a:off x="4498720" y="4037423"/>
            <a:ext cx="1402893" cy="8434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8" name="Picture 6" descr="Naprawdę byli wyklęci - Archiwum Rzeczpospolitej">
            <a:extLst>
              <a:ext uri="{FF2B5EF4-FFF2-40B4-BE49-F238E27FC236}">
                <a16:creationId xmlns:a16="http://schemas.microsoft.com/office/drawing/2014/main" xmlns="" id="{81DBDC8C-DDAA-3801-F738-91067359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87" y="3475457"/>
            <a:ext cx="3686370" cy="24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BF180AFE-A985-D2F5-D9B1-49EE83C8D0D0}"/>
              </a:ext>
            </a:extLst>
          </p:cNvPr>
          <p:cNvSpPr txBox="1"/>
          <p:nvPr/>
        </p:nvSpPr>
        <p:spPr>
          <a:xfrm>
            <a:off x="8459757" y="1399592"/>
            <a:ext cx="35607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</a:rPr>
              <a:t>Sprawiedliwi -    „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Kto ratuje jedno życie, ratuje cały świat</a:t>
            </a: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</a:rPr>
              <a:t>”.</a:t>
            </a:r>
            <a:endParaRPr lang="pl-PL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23BC14FB-9869-B71B-55EE-2E9E3D1E09C9}"/>
              </a:ext>
            </a:extLst>
          </p:cNvPr>
          <p:cNvSpPr/>
          <p:nvPr/>
        </p:nvSpPr>
        <p:spPr>
          <a:xfrm>
            <a:off x="13150629" y="3601622"/>
            <a:ext cx="138303" cy="6768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80" name="Picture 8" descr="Wiceprezes IPN: beatyfikacja Ulmów jeszcze mocniej pokazuje, czego ta ...">
            <a:extLst>
              <a:ext uri="{FF2B5EF4-FFF2-40B4-BE49-F238E27FC236}">
                <a16:creationId xmlns:a16="http://schemas.microsoft.com/office/drawing/2014/main" xmlns="" id="{1A2A7260-01D9-82D6-9A6B-8C03E898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508" y="3338584"/>
            <a:ext cx="3268187" cy="201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2535927-5C1D-4AC3-1C9D-778BCB39A5BF}"/>
              </a:ext>
            </a:extLst>
          </p:cNvPr>
          <p:cNvSpPr/>
          <p:nvPr/>
        </p:nvSpPr>
        <p:spPr>
          <a:xfrm>
            <a:off x="-3064311" y="5467377"/>
            <a:ext cx="720094" cy="412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Pracuj Polaku powoli&quot; - tak również walczono z okupantem. Na murach  pojawiła się ogromna liczba takich rysunków. &quot;Pracując wolniej  przyspieszysz koniec wojny&quot; - Niezłomni.com">
            <a:extLst>
              <a:ext uri="{FF2B5EF4-FFF2-40B4-BE49-F238E27FC236}">
                <a16:creationId xmlns:a16="http://schemas.microsoft.com/office/drawing/2014/main" xmlns="" id="{45513C1C-A4AB-5490-5477-DB3AA1E8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5" y="4820624"/>
            <a:ext cx="2727842" cy="18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14451D22-1881-CAB7-E2B6-1C0D94327303}"/>
              </a:ext>
            </a:extLst>
          </p:cNvPr>
          <p:cNvSpPr/>
          <p:nvPr/>
        </p:nvSpPr>
        <p:spPr>
          <a:xfrm>
            <a:off x="-5272758" y="2135461"/>
            <a:ext cx="419445" cy="163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 descr="80 lat temu po raz pierwszy na ulicach Warszawy pojawiła się &quot;kotwica&quot; –  symbol Polski Walczącej - Infor.pl">
            <a:extLst>
              <a:ext uri="{FF2B5EF4-FFF2-40B4-BE49-F238E27FC236}">
                <a16:creationId xmlns:a16="http://schemas.microsoft.com/office/drawing/2014/main" xmlns="" id="{359DABEE-E4C6-3BB5-B20A-78077C2CD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" y="3338583"/>
            <a:ext cx="2363400" cy="14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98153" y="2615556"/>
            <a:ext cx="1037317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050651" y="0"/>
            <a:ext cx="4194873" cy="6858001"/>
          </a:xfrm>
          <a:prstGeom prst="rect">
            <a:avLst/>
          </a:prstGeom>
          <a:solidFill>
            <a:srgbClr val="FF0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375474" y="648952"/>
            <a:ext cx="8818536" cy="154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8800" b="1" u="sng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NASZ </a:t>
            </a:r>
            <a:r>
              <a:rPr lang="pl-PL" sz="8800" b="1" u="sng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KRAJ!</a:t>
            </a:r>
            <a:endParaRPr lang="pl-PL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05926" y="2016855"/>
            <a:ext cx="10165406" cy="353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takie miejsce u zbiegu dróg,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Gdzie się spotyka z zachodem wschód...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Nasz pępek świata, Nasz biedny raj...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takie miejsce, Taki kraj.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7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7128" y="1637729"/>
            <a:ext cx="10418404" cy="320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 pastwiskami ciągnący dym,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Wierzby jak mary, w welonach mgły...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krzyż przydrożny, Tam święty gaj...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48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Jest </a:t>
            </a: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takie miejsce, Taki kraj.</a:t>
            </a:r>
            <a:endParaRPr lang="pl-PL" sz="4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46" y="1"/>
            <a:ext cx="4788976" cy="18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2183" y="1604076"/>
            <a:ext cx="10693830" cy="321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Kto tutaj zechce w rozpaczy tkwić,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Załamać ręce, płakać i pić...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 święte prawo Ma, bez dwóch zdań... </a:t>
            </a:r>
            <a:endParaRPr lang="pl-P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takie miejsce, Taki kraj. </a:t>
            </a:r>
            <a:endParaRPr lang="pl-P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83" y="0"/>
            <a:ext cx="4533253" cy="18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64217" y="1596738"/>
            <a:ext cx="9676108" cy="364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54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Nadziei uczą ci, co na stos </a:t>
            </a:r>
            <a:endParaRPr lang="pl-PL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54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Potrafią rzucić swój życia los... </a:t>
            </a:r>
            <a:endParaRPr lang="pl-PL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54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ojców groby, Za Trzeci Maj... </a:t>
            </a:r>
            <a:endParaRPr lang="pl-PL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54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takie miejsce, Taki kraj. </a:t>
            </a:r>
            <a:endParaRPr lang="pl-P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Tadeusz Kościuszko – człowiek, który wyprzedzał swoje czasy ..."/>
          <p:cNvSpPr>
            <a:spLocks noChangeAspect="1" noChangeArrowheads="1"/>
          </p:cNvSpPr>
          <p:nvPr/>
        </p:nvSpPr>
        <p:spPr bwMode="auto">
          <a:xfrm flipV="1">
            <a:off x="1379349" y="1195552"/>
            <a:ext cx="5158752" cy="49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1" y="0"/>
            <a:ext cx="2095204" cy="23092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5919" y="4482789"/>
            <a:ext cx="1945039" cy="23271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59" y="0"/>
            <a:ext cx="2091700" cy="230924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1" y="4482790"/>
            <a:ext cx="1844017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739" y="1403009"/>
            <a:ext cx="12026685" cy="399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60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pokoleń trudu, z ofiarnej krwi, </a:t>
            </a:r>
            <a:endParaRPr lang="pl-PL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60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Zwycięskiej chwały nadchodzą dni... </a:t>
            </a:r>
            <a:endParaRPr lang="pl-PL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60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Dopomóż Boże! I wytrwać daj... </a:t>
            </a:r>
            <a:endParaRPr lang="pl-PL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60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nasze miejsce, To nasz kraj!</a:t>
            </a:r>
            <a:endParaRPr lang="pl-PL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09" y="1"/>
            <a:ext cx="2882684" cy="165056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6" y="5275578"/>
            <a:ext cx="2874935" cy="158242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3" y="1"/>
            <a:ext cx="3177153" cy="16505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09" y="5275578"/>
            <a:ext cx="2882684" cy="15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179</Words>
  <Application>Microsoft Office PowerPoint</Application>
  <PresentationFormat>Panoramiczny</PresentationFormat>
  <Paragraphs>26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ADLaM Display</vt:lpstr>
      <vt:lpstr>Aptos</vt:lpstr>
      <vt:lpstr>Aptos Display</vt:lpstr>
      <vt:lpstr>Arial</vt:lpstr>
      <vt:lpstr>Calibri</vt:lpstr>
      <vt:lpstr>Cavolini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Szastak</dc:creator>
  <cp:lastModifiedBy>Bożena Stadnicka</cp:lastModifiedBy>
  <cp:revision>25</cp:revision>
  <dcterms:created xsi:type="dcterms:W3CDTF">2024-03-01T22:29:00Z</dcterms:created>
  <dcterms:modified xsi:type="dcterms:W3CDTF">2024-03-12T16:56:28Z</dcterms:modified>
</cp:coreProperties>
</file>